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0" r:id="rId1"/>
    <p:sldMasterId id="2147483731" r:id="rId2"/>
  </p:sldMasterIdLst>
  <p:notesMasterIdLst>
    <p:notesMasterId r:id="rId4"/>
  </p:notesMasterIdLst>
  <p:sldIdLst>
    <p:sldId id="256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3973" userDrawn="1">
          <p15:clr>
            <a:srgbClr val="A4A3A4"/>
          </p15:clr>
        </p15:guide>
        <p15:guide id="3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0012"/>
    <a:srgbClr val="001391"/>
    <a:srgbClr val="001591"/>
    <a:srgbClr val="2B2B2B"/>
    <a:srgbClr val="EBE0C4"/>
    <a:srgbClr val="777567"/>
    <a:srgbClr val="6D6D6D"/>
    <a:srgbClr val="3494BA"/>
    <a:srgbClr val="5E5DC5"/>
    <a:srgbClr val="575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50" autoAdjust="0"/>
    <p:restoredTop sz="82827" autoAdjust="0"/>
  </p:normalViewPr>
  <p:slideViewPr>
    <p:cSldViewPr snapToGrid="0">
      <p:cViewPr varScale="1">
        <p:scale>
          <a:sx n="184" d="100"/>
          <a:sy n="184" d="100"/>
        </p:scale>
        <p:origin x="2200" y="184"/>
      </p:cViewPr>
      <p:guideLst>
        <p:guide pos="3840"/>
        <p:guide pos="3973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171" d="100"/>
          <a:sy n="171" d="100"/>
        </p:scale>
        <p:origin x="2392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5D5B5-8091-4208-A9E1-3AD4D1729531}" type="datetimeFigureOut">
              <a:rPr lang="en-US" smtClean="0"/>
              <a:t>1/8/19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758204-C7AE-4F94-AAF0-01DDA9962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57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98977"/>
            <a:ext cx="9144000" cy="963669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027311" y="3182849"/>
            <a:ext cx="4126088" cy="5142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Edit student name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57F8F8D8-15DD-F545-AFEE-64E3F3C59C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38599" y="3959341"/>
            <a:ext cx="4114800" cy="30861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en-US" dirty="0"/>
              <a:t>Edit thesis type (</a:t>
            </a:r>
            <a:r>
              <a:rPr lang="en-US" dirty="0" err="1"/>
              <a:t>Bachelorarbeit</a:t>
            </a:r>
            <a:r>
              <a:rPr lang="en-US" dirty="0"/>
              <a:t>/</a:t>
            </a:r>
            <a:r>
              <a:rPr lang="en-US" dirty="0" err="1"/>
              <a:t>Masterarbeit</a:t>
            </a:r>
            <a:r>
              <a:rPr lang="en-US" dirty="0"/>
              <a:t>)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EDD4875F-E80B-DA4E-90A4-FBA28E31EF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909350" y="4185938"/>
            <a:ext cx="3244049" cy="33855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Edit supervisor(s)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8E672F7-C256-5C48-ADB2-5285042C120E}"/>
              </a:ext>
            </a:extLst>
          </p:cNvPr>
          <p:cNvSpPr/>
          <p:nvPr userDrawn="1"/>
        </p:nvSpPr>
        <p:spPr>
          <a:xfrm>
            <a:off x="0" y="673045"/>
            <a:ext cx="12192000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B8F00C2-03B6-094E-A6E4-4B3919F2179D}"/>
              </a:ext>
            </a:extLst>
          </p:cNvPr>
          <p:cNvSpPr txBox="1"/>
          <p:nvPr userDrawn="1"/>
        </p:nvSpPr>
        <p:spPr>
          <a:xfrm>
            <a:off x="4038599" y="4165415"/>
            <a:ext cx="9680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Betreuer:</a:t>
            </a:r>
          </a:p>
        </p:txBody>
      </p:sp>
    </p:spTree>
    <p:extLst>
      <p:ext uri="{BB962C8B-B14F-4D97-AF65-F5344CB8AC3E}">
        <p14:creationId xmlns:p14="http://schemas.microsoft.com/office/powerpoint/2010/main" val="3706263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98977"/>
            <a:ext cx="9144000" cy="963669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027311" y="3182849"/>
            <a:ext cx="4126088" cy="5142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Edit student name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57F8F8D8-15DD-F545-AFEE-64E3F3C59C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38599" y="3959341"/>
            <a:ext cx="4114800" cy="30861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en-US" dirty="0"/>
              <a:t>Edit thesis type (</a:t>
            </a:r>
            <a:r>
              <a:rPr lang="en-US" dirty="0" err="1"/>
              <a:t>Bachelorarbeit</a:t>
            </a:r>
            <a:r>
              <a:rPr lang="en-US" dirty="0"/>
              <a:t>/</a:t>
            </a:r>
            <a:r>
              <a:rPr lang="en-US" dirty="0" err="1"/>
              <a:t>Masterarbeit</a:t>
            </a:r>
            <a:r>
              <a:rPr lang="en-US" dirty="0"/>
              <a:t>)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EDD4875F-E80B-DA4E-90A4-FBA28E31EF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909350" y="4185938"/>
            <a:ext cx="3244049" cy="33855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Edit supervisor(s)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8E672F7-C256-5C48-ADB2-5285042C120E}"/>
              </a:ext>
            </a:extLst>
          </p:cNvPr>
          <p:cNvSpPr/>
          <p:nvPr userDrawn="1"/>
        </p:nvSpPr>
        <p:spPr>
          <a:xfrm>
            <a:off x="0" y="673045"/>
            <a:ext cx="1219200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B8F00C2-03B6-094E-A6E4-4B3919F2179D}"/>
              </a:ext>
            </a:extLst>
          </p:cNvPr>
          <p:cNvSpPr txBox="1"/>
          <p:nvPr userDrawn="1"/>
        </p:nvSpPr>
        <p:spPr>
          <a:xfrm>
            <a:off x="4038599" y="4165415"/>
            <a:ext cx="9680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Betreuer:</a:t>
            </a:r>
          </a:p>
        </p:txBody>
      </p:sp>
    </p:spTree>
    <p:extLst>
      <p:ext uri="{BB962C8B-B14F-4D97-AF65-F5344CB8AC3E}">
        <p14:creationId xmlns:p14="http://schemas.microsoft.com/office/powerpoint/2010/main" val="155505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77549"/>
            <a:ext cx="10515600" cy="81313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37DCF75-7CAB-A24A-8039-C0684A1C005F}"/>
              </a:ext>
            </a:extLst>
          </p:cNvPr>
          <p:cNvSpPr/>
          <p:nvPr userDrawn="1"/>
        </p:nvSpPr>
        <p:spPr>
          <a:xfrm>
            <a:off x="0" y="673045"/>
            <a:ext cx="1219200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22725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77549"/>
            <a:ext cx="10515600" cy="81313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9AC8816-A963-EB4E-8799-3C55DFC8F150}"/>
              </a:ext>
            </a:extLst>
          </p:cNvPr>
          <p:cNvSpPr/>
          <p:nvPr userDrawn="1"/>
        </p:nvSpPr>
        <p:spPr>
          <a:xfrm>
            <a:off x="0" y="673045"/>
            <a:ext cx="1219200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70843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6776"/>
            <a:ext cx="10515600" cy="82391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B5E7A4-4861-7E4F-ABA1-EB7EE9246CA2}"/>
              </a:ext>
            </a:extLst>
          </p:cNvPr>
          <p:cNvSpPr/>
          <p:nvPr userDrawn="1"/>
        </p:nvSpPr>
        <p:spPr>
          <a:xfrm>
            <a:off x="0" y="673045"/>
            <a:ext cx="1219200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46010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77549"/>
            <a:ext cx="10515600" cy="81313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57C20D-24F2-3143-B8A7-19684A8E0B3B}"/>
              </a:ext>
            </a:extLst>
          </p:cNvPr>
          <p:cNvSpPr/>
          <p:nvPr userDrawn="1"/>
        </p:nvSpPr>
        <p:spPr>
          <a:xfrm>
            <a:off x="0" y="673045"/>
            <a:ext cx="1219200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89488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2890EA-0DB2-B743-830A-9A9845409B3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874890"/>
            <a:ext cx="10515600" cy="53170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B84E53-8FFD-024E-B0A9-79FFCB73F748}"/>
              </a:ext>
            </a:extLst>
          </p:cNvPr>
          <p:cNvSpPr/>
          <p:nvPr userDrawn="1"/>
        </p:nvSpPr>
        <p:spPr>
          <a:xfrm>
            <a:off x="0" y="673045"/>
            <a:ext cx="1219200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016750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screen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2890EA-0DB2-B743-830A-9A9845409B3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718764"/>
            <a:ext cx="12192000" cy="61392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de-DE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1644EA3-EFF5-134D-9919-BE988690035B}"/>
              </a:ext>
            </a:extLst>
          </p:cNvPr>
          <p:cNvSpPr/>
          <p:nvPr userDrawn="1"/>
        </p:nvSpPr>
        <p:spPr>
          <a:xfrm>
            <a:off x="0" y="673045"/>
            <a:ext cx="1219200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3467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3A365E6-DDB3-254F-A15D-1F1D36C1B0A2}"/>
              </a:ext>
            </a:extLst>
          </p:cNvPr>
          <p:cNvSpPr/>
          <p:nvPr userDrawn="1"/>
        </p:nvSpPr>
        <p:spPr>
          <a:xfrm>
            <a:off x="0" y="673045"/>
            <a:ext cx="1219200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575727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98A26FF-D244-0946-A4C9-FA475188F742}"/>
              </a:ext>
            </a:extLst>
          </p:cNvPr>
          <p:cNvSpPr/>
          <p:nvPr userDrawn="1"/>
        </p:nvSpPr>
        <p:spPr>
          <a:xfrm>
            <a:off x="0" y="673045"/>
            <a:ext cx="1219200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80857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77549"/>
            <a:ext cx="10515600" cy="81313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AE2B403-8776-A046-95B9-2B02560330AA}"/>
              </a:ext>
            </a:extLst>
          </p:cNvPr>
          <p:cNvSpPr/>
          <p:nvPr userDrawn="1"/>
        </p:nvSpPr>
        <p:spPr>
          <a:xfrm>
            <a:off x="0" y="673045"/>
            <a:ext cx="12192000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63702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77549"/>
            <a:ext cx="10515600" cy="81313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ECA9B36-DB7A-D549-A5D6-CB7436071804}"/>
              </a:ext>
            </a:extLst>
          </p:cNvPr>
          <p:cNvSpPr/>
          <p:nvPr userDrawn="1"/>
        </p:nvSpPr>
        <p:spPr>
          <a:xfrm>
            <a:off x="0" y="673045"/>
            <a:ext cx="12192000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34651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6776"/>
            <a:ext cx="10515600" cy="82391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E4F8E3A-47F6-484F-A0A8-B4E7364B7A76}"/>
              </a:ext>
            </a:extLst>
          </p:cNvPr>
          <p:cNvSpPr/>
          <p:nvPr userDrawn="1"/>
        </p:nvSpPr>
        <p:spPr>
          <a:xfrm>
            <a:off x="0" y="673045"/>
            <a:ext cx="12192000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53323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77549"/>
            <a:ext cx="10515600" cy="81313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9BF53B-1DC5-B74E-8634-9617D6DD6D08}"/>
              </a:ext>
            </a:extLst>
          </p:cNvPr>
          <p:cNvSpPr/>
          <p:nvPr userDrawn="1"/>
        </p:nvSpPr>
        <p:spPr>
          <a:xfrm>
            <a:off x="0" y="673045"/>
            <a:ext cx="12192000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17684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2890EA-0DB2-B743-830A-9A9845409B3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874890"/>
            <a:ext cx="10515600" cy="53170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E22AA6B-B503-AE4E-A971-2355D1060063}"/>
              </a:ext>
            </a:extLst>
          </p:cNvPr>
          <p:cNvSpPr/>
          <p:nvPr userDrawn="1"/>
        </p:nvSpPr>
        <p:spPr>
          <a:xfrm>
            <a:off x="0" y="673045"/>
            <a:ext cx="12192000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05351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screen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2890EA-0DB2-B743-830A-9A9845409B3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718764"/>
            <a:ext cx="12192000" cy="61392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01988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2D1B057-0F36-264E-AEDF-7373416793D4}"/>
              </a:ext>
            </a:extLst>
          </p:cNvPr>
          <p:cNvSpPr/>
          <p:nvPr userDrawn="1"/>
        </p:nvSpPr>
        <p:spPr>
          <a:xfrm>
            <a:off x="0" y="673045"/>
            <a:ext cx="12192000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10507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0EBC8B4-BB7F-FF4D-9342-FEA32703D002}"/>
              </a:ext>
            </a:extLst>
          </p:cNvPr>
          <p:cNvSpPr/>
          <p:nvPr userDrawn="1"/>
        </p:nvSpPr>
        <p:spPr>
          <a:xfrm>
            <a:off x="0" y="673045"/>
            <a:ext cx="12192000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45734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hape 2">
            <a:extLst>
              <a:ext uri="{FF2B5EF4-FFF2-40B4-BE49-F238E27FC236}">
                <a16:creationId xmlns:a16="http://schemas.microsoft.com/office/drawing/2014/main" id="{2B441528-4C87-1F4E-B1B0-847F7143A7ED}"/>
              </a:ext>
            </a:extLst>
          </p:cNvPr>
          <p:cNvSpPr/>
          <p:nvPr userDrawn="1"/>
        </p:nvSpPr>
        <p:spPr>
          <a:xfrm>
            <a:off x="0" y="1"/>
            <a:ext cx="12192001" cy="678976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24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400" b="0" i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lgdv-de-bw.png">
            <a:extLst>
              <a:ext uri="{FF2B5EF4-FFF2-40B4-BE49-F238E27FC236}">
                <a16:creationId xmlns:a16="http://schemas.microsoft.com/office/drawing/2014/main" id="{7FB0586E-916E-9D48-BDA4-37133F58371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/>
          </a:blip>
          <a:srcRect b="10327"/>
          <a:stretch>
            <a:fillRect/>
          </a:stretch>
        </p:blipFill>
        <p:spPr>
          <a:xfrm>
            <a:off x="10107261" y="46361"/>
            <a:ext cx="2042858" cy="668040"/>
          </a:xfrm>
          <a:prstGeom prst="rect">
            <a:avLst/>
          </a:prstGeom>
          <a:ln w="12700">
            <a:miter lim="400000"/>
          </a:ln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15B11681-22C9-FE43-845B-4314D58B341D}"/>
              </a:ext>
            </a:extLst>
          </p:cNvPr>
          <p:cNvSpPr/>
          <p:nvPr userDrawn="1"/>
        </p:nvSpPr>
        <p:spPr>
          <a:xfrm>
            <a:off x="0" y="673045"/>
            <a:ext cx="12192000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84D54D-9131-8B42-9937-F44650BA1F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482D9-4477-E34B-8291-39D44E038118}" type="datetimeFigureOut">
              <a:rPr lang="de-DE" smtClean="0"/>
              <a:t>08.01.19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5255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4" r:id="rId3"/>
    <p:sldLayoutId id="2147483715" r:id="rId4"/>
    <p:sldLayoutId id="2147483716" r:id="rId5"/>
    <p:sldLayoutId id="2147483717" r:id="rId6"/>
    <p:sldLayoutId id="2147483720" r:id="rId7"/>
    <p:sldLayoutId id="2147483718" r:id="rId8"/>
    <p:sldLayoutId id="2147483719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hape 2">
            <a:extLst>
              <a:ext uri="{FF2B5EF4-FFF2-40B4-BE49-F238E27FC236}">
                <a16:creationId xmlns:a16="http://schemas.microsoft.com/office/drawing/2014/main" id="{2B441528-4C87-1F4E-B1B0-847F7143A7ED}"/>
              </a:ext>
            </a:extLst>
          </p:cNvPr>
          <p:cNvSpPr/>
          <p:nvPr userDrawn="1"/>
        </p:nvSpPr>
        <p:spPr>
          <a:xfrm>
            <a:off x="0" y="1"/>
            <a:ext cx="12192001" cy="678976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24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400" b="0" i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lgdv-de-bw.png">
            <a:extLst>
              <a:ext uri="{FF2B5EF4-FFF2-40B4-BE49-F238E27FC236}">
                <a16:creationId xmlns:a16="http://schemas.microsoft.com/office/drawing/2014/main" id="{7FB0586E-916E-9D48-BDA4-37133F58371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/>
          </a:blip>
          <a:srcRect b="10327"/>
          <a:stretch>
            <a:fillRect/>
          </a:stretch>
        </p:blipFill>
        <p:spPr>
          <a:xfrm>
            <a:off x="10107261" y="46361"/>
            <a:ext cx="2042858" cy="668040"/>
          </a:xfrm>
          <a:prstGeom prst="rect">
            <a:avLst/>
          </a:prstGeom>
          <a:ln w="12700">
            <a:miter lim="400000"/>
          </a:ln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15B11681-22C9-FE43-845B-4314D58B341D}"/>
              </a:ext>
            </a:extLst>
          </p:cNvPr>
          <p:cNvSpPr/>
          <p:nvPr userDrawn="1"/>
        </p:nvSpPr>
        <p:spPr>
          <a:xfrm>
            <a:off x="0" y="673045"/>
            <a:ext cx="1219200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84D54D-9131-8B42-9937-F44650BA1F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482D9-4477-E34B-8291-39D44E038118}" type="datetimeFigureOut">
              <a:rPr lang="de-DE" smtClean="0"/>
              <a:t>08.01.19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11187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5" r:id="rId2"/>
    <p:sldLayoutId id="2147483737" r:id="rId3"/>
    <p:sldLayoutId id="2147483739" r:id="rId4"/>
    <p:sldLayoutId id="2147483741" r:id="rId5"/>
    <p:sldLayoutId id="2147483743" r:id="rId6"/>
    <p:sldLayoutId id="2147483745" r:id="rId7"/>
    <p:sldLayoutId id="2147483747" r:id="rId8"/>
    <p:sldLayoutId id="2147483749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9E085-5AD8-EA48-9722-26679C5C89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38CC0A-407A-5141-BA3D-F5A444B44B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1E57E-2058-424A-B59A-1DBF5FF69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043DD3-8021-D44E-B4B0-5A2D4AE4A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AABF980-1ECC-C44C-B27B-F550BD0ADB4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de-DE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D4525DE-04EA-7340-B7E3-2AC6467F399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1287344"/>
      </p:ext>
    </p:extLst>
  </p:cSld>
  <p:clrMapOvr>
    <a:masterClrMapping/>
  </p:clrMapOvr>
</p:sld>
</file>

<file path=ppt/theme/theme1.xml><?xml version="1.0" encoding="utf-8"?>
<a:theme xmlns:a="http://schemas.openxmlformats.org/drawingml/2006/main" name="LGDV Template Whi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GDV Template Black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1519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LGDV Template White</vt:lpstr>
      <vt:lpstr>LGDV Template Black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Vanessa Lange</dc:creator>
  <cp:keywords/>
  <dc:description/>
  <cp:lastModifiedBy>Microsoft Office User</cp:lastModifiedBy>
  <cp:revision>444</cp:revision>
  <cp:lastPrinted>2018-11-07T15:41:13Z</cp:lastPrinted>
  <dcterms:created xsi:type="dcterms:W3CDTF">2016-04-19T10:35:40Z</dcterms:created>
  <dcterms:modified xsi:type="dcterms:W3CDTF">2019-01-08T12:55:25Z</dcterms:modified>
  <cp:category/>
</cp:coreProperties>
</file>